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8AA9-1D00-4C7C-AB8D-ECD63869589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34E60-85FD-4D90-BF68-D244C624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voltageTester.jpg Height: 566 Width: 448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CrimpTool.jpg Height: 514.2858 Width: 890.8887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72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FusePuller.jpg Height: 561.6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5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greenlee_punch.jpg Height: 800 Width: 784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29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FishTape.jpg Height: 1280 Width: 1082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32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Hickey.jpg Height: 763.3296 Width: 809.8988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1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SolderingIron.jpg Height: 660 Width: 660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SolderingGun.jpg Height: 689 Width: 879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ArmoredCable.jpg Height: 259.8 Width: 384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KnifeFuse.jpg Height: 300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CurcuitBreaker.jpg Height: 660 Width: 660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9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ContinuityTester.jpg Height: 180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23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Wire Nuts.jpg Height: 288 Width: 288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1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SolderlessConnector.jpg Height: 513 Width: 570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GroundRod.jpg Height: 180 Width: 180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37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FrictionTape.jpg Height: 480 Width: 480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69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ElectricalTape.jpg Height: 319.8 Width: 480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6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GroundClamp.jpg Height: 144 Width: 144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4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SJCable.jpg Height: 103 Width: 308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4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ConduitStrap.jpg Height: 750 Width: 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51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CartFuse.jpg Height: 668.1666 Width: 668.1666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2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InsulatedStaple.jpg Height: 252.4 Width: 320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6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Digital multimeter.bmp Height: 300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4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CoreSolder.jpg Height: 1728 Width: 2304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74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StrapNailDrive.jpg Height: 533 Width: 800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12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NM_Staples.jpg Height: 169 Width: 200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4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NMCableClamp.jpg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1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UFCable.jpg Height: 77 Width: 325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48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THHN.jpg Height: 79 Width: 303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46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NMCable.jpg Height: 75 Width: 324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0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RubberTape.jpg Height: 316.2 Width: 390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25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ServicePanel.jpg Height: 192 Width: 192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7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FlexConduit.jpg Height: 270 Width: 270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Wire Stripper.jpg Height: 400.2546 Width: 700.3636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99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EMT.jpg Height: 205 Width: 280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EMT_Sweep.jpg Height: 269.4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680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EMTCoupling.jpg Height: 258.48 Width: 258.48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7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EMTConnector.jpg Height: 301.2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7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RigidCoupling.jpg Height: 294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0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RigidEntranceLB.jpg Height: 163.2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59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RigidConduit.jpg Height: 201 Width: 280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8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RigidConduitSweep.gif Height: 89.4 Width: 90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78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Raintight Hub.jpg Height: 400 Width: 400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58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ServiceEntranceCap.jpg Height: 261.6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LinemansPliers.jpg Height: 592.8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355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PVC_Conduit.jpg Height: 400 Width: 400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505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PVCCoupling.jpg Height: 249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69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PVC90Sweep.jpg Height: 500 Width: 500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710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PVCMA.jpg Height: 420 Width: 420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084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PVCPullEll.jpg Height: 135 Width: 135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57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CordCap.jpg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79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Cord Connector.jpg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972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LampHolder.jpg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119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DuplexRecpt.jpg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093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HandyBox.jpg Height: 430.2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NMCable Cutter.jpg Height: 99.84 Width: 464.16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5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Plastic box.jpg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566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JctBox.jpg Height: 311.4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201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cover.jpg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022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Surface Cover.jpg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392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Plaster Ring.jpg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381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ToggleSwitch.jpg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27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3WaySwitch.jpg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347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4 way switch.jpg Height: 366.75 Width: 360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EMTBender.jpg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CableRipper.JPG Height: 512 Width: 800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3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NeedleNosePliers.jpg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2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9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2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146A-DC48-4E21-BC96-56984151FFA1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voltageTester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rimpToo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FusePulle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greenlee_punch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FishTap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Hickey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olderingIron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olderingGu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ArmoredCabl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KnifeFus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urcuitBreake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ntinuityTester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Wire%20Nuts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olderlessConnector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GroundRod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FrictionTape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lectricalTape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GroundClamp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JCable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nduitStrap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artFuse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InsulatedStapl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Digital%20multimeter.bmp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reSolder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trapNailDrive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M_Staples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MCableClamp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UFCable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THHN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MCable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ubberTape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ervicePanel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FlexCondui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Wire%20Stripper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_Sweep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Coupling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Connector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igidCoupling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igidEntranceLB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igidConduit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igidConduitSweep.gi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aintight%20Hub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erviceEntranceCap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LinemansPliers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_Conduit.jp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Coupling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90Sweep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MA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PullEll.jp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rdCap.jp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rd%20Connector.jp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LampHolder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DuplexRecpt.jp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HandyBox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MCable%20Cutter.jp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lastic%20box.jp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JctBox.j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ver.jp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urface%20Cover.jp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laster%20Ring.jp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ToggleSwitch.jp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3WaySwitch.jp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4%20way%20switch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Bende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ableRippe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eedleNosePlier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01568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Voltage Tester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testing voltage on electrical outlets, fuse clips, and circuit breakers will test voltage from 120 to 600 volts.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69999"/>
            <a:ext cx="659999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Stripper And Crimping Tool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stripping wire, cutting wire and crimping wire terminals on stripped wire ends.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10577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Fuse Puller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plastic to prevent electrician from being shocked while installing or removing fuses.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7338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Knockout Punch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range from 1/2 to 2 1/2 inches. Used to create a hole in panel for connecting conduit.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22064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Fish Tape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Fish tapes come in 25, 50 and 100 foot lengths.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04244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Hickey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Hickey or bender is used for short radius bends.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Electric Soldering Iron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has a replaceable copper tip.  Soldering irons are sized from very light duty for soldering fine wires to heavy duty for soldering sheet metal.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486065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Soldering Gun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fitted with a replaceable tip and operates on 115-volt AC.  Used primarily for soldering wires.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63140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Armored Cable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cable must run from box to box without splices.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Knife Fuse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knife fuse is made in several sizes for service of 60 to 600 amps and is not interchangeable with cartridge fuses or knife fuses of different capacities.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Circuit Breaker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protect the wire in a circuit.  Rated in amps.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Continuity Tester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device used to the continuity of a circuit.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Nut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connect AC wires. Color coded to denote capacity.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423333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Solderless Connector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where a permanent connection is desired.  Connectors can be insulated or un-insulated.  Commonly used for wiring on mobile equipment.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429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Ground Rod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connected to the electrical service box or meter can by a shielded ground wire and a ground clamp.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Friction Tape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over rubber insulating tape on wire Splices and is used to replace the outer braid.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71857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Plastic Tape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used alone without friction tape.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7432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Ground Rod Clamp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Connects a ground wire to a grounding rod, reinforcing bar, or metal water pipe.  This provides for a good ground in the event of a power spike or lightning strike.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867400" cy="196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Electric Cord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flexible cable used for extension cords and connecting power tools.  May be plastic (e.g. Type xx) or rubber covered (e.g.. Type SJ)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Conduit Straps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Conduit is placed in the curved portion and strap is secured by nails or screws. Single foot and double foot styles. Sized for EMT and rigid/PVC conduit.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Cartridge Fuse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a cylinder shaped like a cartridge case and has metal ferrules at each end and a soft fusible element inside.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830428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Insulated Staple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Commonly used for low voltage wire used in applications such as door bells or sprinkler controllers. It should not be used 120-volt lines.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Multi-Tester or Volt-Ohm Meter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An analog or digital meter that commonly will measure AC volts, DC volts, Ohms, and milli-amps.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Core Solder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available in spools.  Rosin core is used to solder wires and acid core to solder sheet metal.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18574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Conduit Drive Strap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die cast zinc, it is driven into wood with a hammer with conduit resting in curved end.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219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Non-metallic Cable Staples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Staples used to secure type NM cable to wood.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Non-Metallic Clamp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cable is secured by means of a bracket tightened with screws.  Used to secure a NM cable to a box.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191250" cy="146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UF Cable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solid plastic covering is used on this cable making it suitable for direct burial of the cable.  UF cable is sized like NM cable.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72150" cy="150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Single Conductor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single conductor with thermal plastic insulation.  Wire may be solid or stranded. Typical types are TW and THHN.  Common sizes 14-0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172200" cy="142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Non-Metallic Cable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cable with a plastic cover used for residential indoor wiring.  Commonly found with 3 and 4 conductor in sizes 14-6.  For example "14-2 w/ ground" will have 3 14 gauge conductors, 1 black, one white, and one bare.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469924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Rubber Tape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on high voltage connections.  It is covered with friction tape or plastic tape.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657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Service Entrance Panel (SEP)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distribute power in a building.  Contains a main disconnect and circuit breakers.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Flexible Conduit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consists of a heavily zinc coated steel strip wound spiraling, with interlocked construction permitting greater flexibility.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66672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Stripper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strip plastic coating from solid electrical wires without damaging the wire .Can be adjusted to be used on various wire sizes.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20390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Electrical Metallic Tubing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thin walled conduit.  Commonly abbreviated as EMT.  It is coupled with special fittings and is smooth inside.  Manufactured in 10 foot lengths.  Common sizes 1/2"-2".  Approved for indoor use.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24276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EMT Sweep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difference being, it is made of thin wall conduit and has no threads.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EMT Coupling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compression fitting used to join EMT conduit.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79482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EMT Connector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connect EMT conduit to a box, panel, or other threaded fitting.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88775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Ridged Coupling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galvanized steel.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15000" cy="3108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Ridged Entrance Ell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Has female thread on each end and has removable cap for access to wire for splicing or pulling.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30746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Ridged Conduit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available in galvanized and enamel finishes.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714500" cy="1703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Ridged Elbow or Sweep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range from 1/2 to 2 inch.  Threaded on both ends.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Raintite Hub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cast aluminum and has a flange with pre-drilled holes for mounting to panel, and threaded inlet for conduit.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369266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Service Entrance Cap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cast aluminum or PVC.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78441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Lineman's Pliers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They are used on both bare and insulated wire.  Note: These tools are also used for fence work and tying concrete rebar.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Conduit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PVC conduit is used inside, outside or underground.  Gray in color.  Glued connections make it waterproof.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9036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Conduit Coupling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connect PVC conduit, must be glued and once connected cannot be removed.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Elbow or Sweep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has a long radius and is connected by gluing couplings on elbow and pipe.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Conduit Male Adaptor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Adapts PVC conduit to a threaded fitting for connecting to a box, panel , etc.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571750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Pull Elbow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make 90 degree bends and has removable cap for splicing or pulling wire.  Glues to PVC conduit. Types denote the location of the cover (e.g. LB, LR)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Cord Cap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some times called a male plug. Used on extension cords and power tool cords.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Cord Connectors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connecting body is designed to accommodate the cord cap and is sometimes called a female plug.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Lampholder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plastic or porcelain device that holds a lamp.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Duplex Receptacle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Receptacles may be installed in outlet boxes flush with the wall or in surface mounted boxes or junction boxes.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656904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Switch Box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Comes with knockouts for non-metallic sheathed cable or electrical metallic tubing. Boxes must be covered either with a cover or a fixture.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8842248" cy="1901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NM Cable Cutter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cutter for cutting Type NM cable.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Plastic Box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Commonly constructed of PVC plastic and used with NM cable.   May be attached with nails (shown) or screws.   Comes in 1 -4 gang sizes and varying depths.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67052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Junction Box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Usually made of metal in square or octagon shaped boxes.  Boxes must be covered either with a cover or a fixture.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Box Cover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cover a device such as a switch or DR.   May configurations are available.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Surface Cover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with 4" junction boxes to adapt the box to a specific device when the box is mounted on the surface of a wall.  In this case a switch and DR, but they come in many configurations.  Blank (flat) covers are also used when no device is mounted in the box.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Plaster Ring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with 4" junction boxes to adapt the box to a specific device where the box will be behind drywall or stucco.  In this used for a switch or DR, but they come in many configurations and in different depths. Also called a mud ring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Toggle Switch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When the toggle switch is pushed up the service is on and off when pushed down.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Three-Way Toggle Switch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Traveler or go between wires connect to lighter colored brass screws; hot wire is connected to the darker colored brass screw.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73987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4 way switch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toggle switch that is used between three way switches.  More than one 4 way switch may be used between 3 ways switches to control a load (lights) at multiple locations.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Conduit Bender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enables an electrician to make accurate 45 and 90 degree bends.  Bender may be designated for EMT or rigid conduit. 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95312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Non-Metallic Cable Ripper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a thin “U” shaped metal piece.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Long Nose Pliers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Also used for stripping wire, making eyes in wire and holding wire in place while inserting screws.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2388</Words>
  <Application>Microsoft Office PowerPoint</Application>
  <PresentationFormat>On-screen Show (4:3)</PresentationFormat>
  <Paragraphs>268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University, Chico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Spiess</dc:creator>
  <cp:lastModifiedBy>SAMUEL MEREDITH</cp:lastModifiedBy>
  <cp:revision>1</cp:revision>
  <dcterms:created xsi:type="dcterms:W3CDTF">2014-01-15T15:32:43Z</dcterms:created>
  <dcterms:modified xsi:type="dcterms:W3CDTF">2015-04-22T17:47:59Z</dcterms:modified>
</cp:coreProperties>
</file>